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785794"/>
            <a:ext cx="8429684" cy="213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Двойная роль букв «Е, Ё, Ю, Я»,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На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ошибках учимся…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00562" y="3571876"/>
            <a:ext cx="3763962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Шевцова Н.В.,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читель русского языка и литературы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МБОУ ОШ № 25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52" y="1643050"/>
            <a:ext cx="6524671" cy="48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4679" y="714356"/>
            <a:ext cx="677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Страница из учебника русского языка 2 класса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Автор В.П.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Канакина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«Школа России»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ша\Desktop\2017-02-25_22-33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938" y="1428736"/>
            <a:ext cx="7771469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05194" y="857232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Сайт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GRAMMA.RU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Скриншот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ответа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429684" cy="473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peda.net/images/zvuk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4366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tectivebookshop.ru/image/101542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175" y="428604"/>
            <a:ext cx="4370577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7772400" cy="2928958"/>
          </a:xfrm>
        </p:spPr>
        <p:txBody>
          <a:bodyPr>
            <a:noAutofit/>
          </a:bodyPr>
          <a:lstStyle/>
          <a:p>
            <a:pPr algn="ctr"/>
            <a:endParaRPr lang="ru-RU" sz="6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6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ВНИМАНИЕ!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Наташа</cp:lastModifiedBy>
  <cp:revision>10</cp:revision>
  <dcterms:created xsi:type="dcterms:W3CDTF">2013-08-17T11:04:20Z</dcterms:created>
  <dcterms:modified xsi:type="dcterms:W3CDTF">2017-02-25T19:54:16Z</dcterms:modified>
</cp:coreProperties>
</file>